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2022-12-28T12:36:41Z</dcterms:modified>
  <cp:revision>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